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notesMasterIdLst>
    <p:notesMasterId r:id="rId3"/>
  </p:notesMasterIdLst>
  <p:sldIdLst>
    <p:sldId id="257" r:id="rId2"/>
  </p:sldIdLst>
  <p:sldSz cx="18003838" cy="25201563"/>
  <p:notesSz cx="6715125" cy="9239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346075" indent="236538" algn="l" rtl="0" eaLnBrk="0" fontAlgn="base" hangingPunct="0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696913" indent="473075" algn="l" rtl="0" eaLnBrk="0" fontAlgn="base" hangingPunct="0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047750" indent="708025" algn="l" rtl="0" eaLnBrk="0" fontAlgn="base" hangingPunct="0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397000" indent="944563" algn="l" rtl="0" eaLnBrk="0" fontAlgn="base" hangingPunct="0">
      <a:spcBef>
        <a:spcPct val="0"/>
      </a:spcBef>
      <a:spcAft>
        <a:spcPct val="0"/>
      </a:spcAft>
      <a:defRPr sz="5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03">
          <p15:clr>
            <a:srgbClr val="A4A3A4"/>
          </p15:clr>
        </p15:guide>
        <p15:guide id="2" orient="horz" pos="15462">
          <p15:clr>
            <a:srgbClr val="A4A3A4"/>
          </p15:clr>
        </p15:guide>
        <p15:guide id="3" orient="horz" pos="1644">
          <p15:clr>
            <a:srgbClr val="A4A3A4"/>
          </p15:clr>
        </p15:guide>
        <p15:guide id="4" pos="56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347"/>
    <a:srgbClr val="FF5050"/>
    <a:srgbClr val="FF4747"/>
    <a:srgbClr val="FF1D1D"/>
    <a:srgbClr val="FF0000"/>
    <a:srgbClr val="118111"/>
    <a:srgbClr val="F0C13E"/>
    <a:srgbClr val="EDB4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>
      <p:cViewPr varScale="1">
        <p:scale>
          <a:sx n="20" d="100"/>
          <a:sy n="20" d="100"/>
        </p:scale>
        <p:origin x="2688" y="72"/>
      </p:cViewPr>
      <p:guideLst>
        <p:guide orient="horz" pos="3703"/>
        <p:guide orient="horz" pos="15462"/>
        <p:guide orient="horz" pos="1644"/>
        <p:guide pos="56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3650" y="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0900" y="692150"/>
            <a:ext cx="2474913" cy="34655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1513" y="4389438"/>
            <a:ext cx="5372100" cy="41576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3650" y="8775700"/>
            <a:ext cx="2909888" cy="4619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AE91C03-86C6-4F9B-A4BD-BFAD2ECF8E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1866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1pPr>
    <a:lvl2pPr marL="346075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2pPr>
    <a:lvl3pPr marL="696913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3pPr>
    <a:lvl4pPr marL="104775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4pPr>
    <a:lvl5pPr marL="1397000" algn="l" rtl="0" eaLnBrk="0" fontAlgn="base" hangingPunct="0">
      <a:spcBef>
        <a:spcPct val="30000"/>
      </a:spcBef>
      <a:spcAft>
        <a:spcPct val="0"/>
      </a:spcAft>
      <a:defRPr sz="900" kern="1200">
        <a:solidFill>
          <a:schemeClr val="tx1"/>
        </a:solidFill>
        <a:latin typeface="Arial" charset="0"/>
        <a:ea typeface="+mn-ea"/>
        <a:cs typeface="+mn-cs"/>
      </a:defRPr>
    </a:lvl5pPr>
    <a:lvl6pPr marL="1748376" algn="l" defTabSz="6993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98050" algn="l" defTabSz="6993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47725" algn="l" defTabSz="6993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97401" algn="l" defTabSz="69935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a-IR" smtClean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95E3F00-121E-42BA-BC9A-C0A6FEF0D38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477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0480" y="4124425"/>
            <a:ext cx="13502879" cy="8773877"/>
          </a:xfrm>
        </p:spPr>
        <p:txBody>
          <a:bodyPr anchor="b"/>
          <a:lstStyle>
            <a:lvl1pPr algn="ctr">
              <a:defRPr sz="886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480" y="13236656"/>
            <a:ext cx="13502879" cy="6084542"/>
          </a:xfrm>
        </p:spPr>
        <p:txBody>
          <a:bodyPr/>
          <a:lstStyle>
            <a:lvl1pPr marL="0" indent="0" algn="ctr">
              <a:buNone/>
              <a:defRPr sz="3544"/>
            </a:lvl1pPr>
            <a:lvl2pPr marL="675147" indent="0" algn="ctr">
              <a:buNone/>
              <a:defRPr sz="2953"/>
            </a:lvl2pPr>
            <a:lvl3pPr marL="1350294" indent="0" algn="ctr">
              <a:buNone/>
              <a:defRPr sz="2658"/>
            </a:lvl3pPr>
            <a:lvl4pPr marL="2025442" indent="0" algn="ctr">
              <a:buNone/>
              <a:defRPr sz="2363"/>
            </a:lvl4pPr>
            <a:lvl5pPr marL="2700589" indent="0" algn="ctr">
              <a:buNone/>
              <a:defRPr sz="2363"/>
            </a:lvl5pPr>
            <a:lvl6pPr marL="3375736" indent="0" algn="ctr">
              <a:buNone/>
              <a:defRPr sz="2363"/>
            </a:lvl6pPr>
            <a:lvl7pPr marL="4050883" indent="0" algn="ctr">
              <a:buNone/>
              <a:defRPr sz="2363"/>
            </a:lvl7pPr>
            <a:lvl8pPr marL="4726031" indent="0" algn="ctr">
              <a:buNone/>
              <a:defRPr sz="2363"/>
            </a:lvl8pPr>
            <a:lvl9pPr marL="5401178" indent="0" algn="ctr">
              <a:buNone/>
              <a:defRPr sz="2363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81E50-B6F6-4303-A901-0E8529925DB6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788D5-9E1E-4E21-B03E-320437250C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583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AF75A-5F35-41DA-8AB7-DAC4685E4378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455A0-17C0-4331-93A0-F41D32268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497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3996" y="1341750"/>
            <a:ext cx="3882078" cy="213571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764" y="1341750"/>
            <a:ext cx="11421185" cy="213571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F4AF8-0CBE-43AE-A4C5-D0362F442796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ED858C-B33B-4F1D-B485-BBBF8A1C5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113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99E3A-3515-4484-8AA7-83987BCEA264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3F5D5-857F-4788-92E2-B35782344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100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387" y="6282894"/>
            <a:ext cx="15528310" cy="10483148"/>
          </a:xfrm>
        </p:spPr>
        <p:txBody>
          <a:bodyPr anchor="b"/>
          <a:lstStyle>
            <a:lvl1pPr>
              <a:defRPr sz="886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387" y="16865216"/>
            <a:ext cx="15528310" cy="5512840"/>
          </a:xfrm>
        </p:spPr>
        <p:txBody>
          <a:bodyPr/>
          <a:lstStyle>
            <a:lvl1pPr marL="0" indent="0">
              <a:buNone/>
              <a:defRPr sz="3544">
                <a:solidFill>
                  <a:schemeClr val="tx1">
                    <a:tint val="75000"/>
                  </a:schemeClr>
                </a:solidFill>
              </a:defRPr>
            </a:lvl1pPr>
            <a:lvl2pPr marL="675147" indent="0">
              <a:buNone/>
              <a:defRPr sz="2953">
                <a:solidFill>
                  <a:schemeClr val="tx1">
                    <a:tint val="75000"/>
                  </a:schemeClr>
                </a:solidFill>
              </a:defRPr>
            </a:lvl2pPr>
            <a:lvl3pPr marL="1350294" indent="0">
              <a:buNone/>
              <a:defRPr sz="2658">
                <a:solidFill>
                  <a:schemeClr val="tx1">
                    <a:tint val="75000"/>
                  </a:schemeClr>
                </a:solidFill>
              </a:defRPr>
            </a:lvl3pPr>
            <a:lvl4pPr marL="2025442" indent="0">
              <a:buNone/>
              <a:defRPr sz="2363">
                <a:solidFill>
                  <a:schemeClr val="tx1">
                    <a:tint val="75000"/>
                  </a:schemeClr>
                </a:solidFill>
              </a:defRPr>
            </a:lvl4pPr>
            <a:lvl5pPr marL="2700589" indent="0">
              <a:buNone/>
              <a:defRPr sz="2363">
                <a:solidFill>
                  <a:schemeClr val="tx1">
                    <a:tint val="75000"/>
                  </a:schemeClr>
                </a:solidFill>
              </a:defRPr>
            </a:lvl5pPr>
            <a:lvl6pPr marL="3375736" indent="0">
              <a:buNone/>
              <a:defRPr sz="2363">
                <a:solidFill>
                  <a:schemeClr val="tx1">
                    <a:tint val="75000"/>
                  </a:schemeClr>
                </a:solidFill>
              </a:defRPr>
            </a:lvl6pPr>
            <a:lvl7pPr marL="4050883" indent="0">
              <a:buNone/>
              <a:defRPr sz="2363">
                <a:solidFill>
                  <a:schemeClr val="tx1">
                    <a:tint val="75000"/>
                  </a:schemeClr>
                </a:solidFill>
              </a:defRPr>
            </a:lvl7pPr>
            <a:lvl8pPr marL="4726031" indent="0">
              <a:buNone/>
              <a:defRPr sz="2363">
                <a:solidFill>
                  <a:schemeClr val="tx1">
                    <a:tint val="75000"/>
                  </a:schemeClr>
                </a:solidFill>
              </a:defRPr>
            </a:lvl8pPr>
            <a:lvl9pPr marL="5401178" indent="0">
              <a:buNone/>
              <a:defRPr sz="23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71613-8EA0-426F-BE37-58CD47B7604C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CBB45-C8CD-44FD-BE29-E2528EA9D2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176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764" y="6708750"/>
            <a:ext cx="7651631" cy="159901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4443" y="6708750"/>
            <a:ext cx="7651631" cy="159901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DF1DC-B478-4338-8FA8-9F241D071AB4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0363A-036B-4B1D-A27D-DEFBA4686A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853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0109" y="1341752"/>
            <a:ext cx="15528310" cy="48711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0109" y="6177885"/>
            <a:ext cx="7616467" cy="3027686"/>
          </a:xfrm>
        </p:spPr>
        <p:txBody>
          <a:bodyPr anchor="b"/>
          <a:lstStyle>
            <a:lvl1pPr marL="0" indent="0">
              <a:buNone/>
              <a:defRPr sz="3544" b="1"/>
            </a:lvl1pPr>
            <a:lvl2pPr marL="675147" indent="0">
              <a:buNone/>
              <a:defRPr sz="2953" b="1"/>
            </a:lvl2pPr>
            <a:lvl3pPr marL="1350294" indent="0">
              <a:buNone/>
              <a:defRPr sz="2658" b="1"/>
            </a:lvl3pPr>
            <a:lvl4pPr marL="2025442" indent="0">
              <a:buNone/>
              <a:defRPr sz="2363" b="1"/>
            </a:lvl4pPr>
            <a:lvl5pPr marL="2700589" indent="0">
              <a:buNone/>
              <a:defRPr sz="2363" b="1"/>
            </a:lvl5pPr>
            <a:lvl6pPr marL="3375736" indent="0">
              <a:buNone/>
              <a:defRPr sz="2363" b="1"/>
            </a:lvl6pPr>
            <a:lvl7pPr marL="4050883" indent="0">
              <a:buNone/>
              <a:defRPr sz="2363" b="1"/>
            </a:lvl7pPr>
            <a:lvl8pPr marL="4726031" indent="0">
              <a:buNone/>
              <a:defRPr sz="2363" b="1"/>
            </a:lvl8pPr>
            <a:lvl9pPr marL="5401178" indent="0">
              <a:buNone/>
              <a:defRPr sz="23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40109" y="9205571"/>
            <a:ext cx="7616467" cy="13540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4443" y="6177885"/>
            <a:ext cx="7653976" cy="3027686"/>
          </a:xfrm>
        </p:spPr>
        <p:txBody>
          <a:bodyPr anchor="b"/>
          <a:lstStyle>
            <a:lvl1pPr marL="0" indent="0">
              <a:buNone/>
              <a:defRPr sz="3544" b="1"/>
            </a:lvl1pPr>
            <a:lvl2pPr marL="675147" indent="0">
              <a:buNone/>
              <a:defRPr sz="2953" b="1"/>
            </a:lvl2pPr>
            <a:lvl3pPr marL="1350294" indent="0">
              <a:buNone/>
              <a:defRPr sz="2658" b="1"/>
            </a:lvl3pPr>
            <a:lvl4pPr marL="2025442" indent="0">
              <a:buNone/>
              <a:defRPr sz="2363" b="1"/>
            </a:lvl4pPr>
            <a:lvl5pPr marL="2700589" indent="0">
              <a:buNone/>
              <a:defRPr sz="2363" b="1"/>
            </a:lvl5pPr>
            <a:lvl6pPr marL="3375736" indent="0">
              <a:buNone/>
              <a:defRPr sz="2363" b="1"/>
            </a:lvl6pPr>
            <a:lvl7pPr marL="4050883" indent="0">
              <a:buNone/>
              <a:defRPr sz="2363" b="1"/>
            </a:lvl7pPr>
            <a:lvl8pPr marL="4726031" indent="0">
              <a:buNone/>
              <a:defRPr sz="2363" b="1"/>
            </a:lvl8pPr>
            <a:lvl9pPr marL="5401178" indent="0">
              <a:buNone/>
              <a:defRPr sz="236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4443" y="9205571"/>
            <a:ext cx="7653976" cy="13540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988ED-16E9-45D4-804D-D9190A1EFA99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EFB01-6E46-4E51-B203-33AD3A1904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322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5581C-593A-4FC3-A733-317E7D7E9592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ED1B8-D654-4574-8E96-1A8E33D384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884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BF997-5F56-4A4F-92AA-BD4A5E4ECEBA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B3B18-6A11-48EF-9F5C-EBCEE0B50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28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0110" y="1680104"/>
            <a:ext cx="5806706" cy="5880365"/>
          </a:xfrm>
        </p:spPr>
        <p:txBody>
          <a:bodyPr anchor="b"/>
          <a:lstStyle>
            <a:lvl1pPr>
              <a:defRPr sz="47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3976" y="3628560"/>
            <a:ext cx="9114443" cy="17909444"/>
          </a:xfrm>
        </p:spPr>
        <p:txBody>
          <a:bodyPr/>
          <a:lstStyle>
            <a:lvl1pPr>
              <a:defRPr sz="4725"/>
            </a:lvl1pPr>
            <a:lvl2pPr>
              <a:defRPr sz="4135"/>
            </a:lvl2pPr>
            <a:lvl3pPr>
              <a:defRPr sz="3544"/>
            </a:lvl3pPr>
            <a:lvl4pPr>
              <a:defRPr sz="2953"/>
            </a:lvl4pPr>
            <a:lvl5pPr>
              <a:defRPr sz="2953"/>
            </a:lvl5pPr>
            <a:lvl6pPr>
              <a:defRPr sz="2953"/>
            </a:lvl6pPr>
            <a:lvl7pPr>
              <a:defRPr sz="2953"/>
            </a:lvl7pPr>
            <a:lvl8pPr>
              <a:defRPr sz="2953"/>
            </a:lvl8pPr>
            <a:lvl9pPr>
              <a:defRPr sz="295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40110" y="7560469"/>
            <a:ext cx="5806706" cy="14006704"/>
          </a:xfrm>
        </p:spPr>
        <p:txBody>
          <a:bodyPr/>
          <a:lstStyle>
            <a:lvl1pPr marL="0" indent="0">
              <a:buNone/>
              <a:defRPr sz="2363"/>
            </a:lvl1pPr>
            <a:lvl2pPr marL="675147" indent="0">
              <a:buNone/>
              <a:defRPr sz="2067"/>
            </a:lvl2pPr>
            <a:lvl3pPr marL="1350294" indent="0">
              <a:buNone/>
              <a:defRPr sz="1772"/>
            </a:lvl3pPr>
            <a:lvl4pPr marL="2025442" indent="0">
              <a:buNone/>
              <a:defRPr sz="1477"/>
            </a:lvl4pPr>
            <a:lvl5pPr marL="2700589" indent="0">
              <a:buNone/>
              <a:defRPr sz="1477"/>
            </a:lvl5pPr>
            <a:lvl6pPr marL="3375736" indent="0">
              <a:buNone/>
              <a:defRPr sz="1477"/>
            </a:lvl6pPr>
            <a:lvl7pPr marL="4050883" indent="0">
              <a:buNone/>
              <a:defRPr sz="1477"/>
            </a:lvl7pPr>
            <a:lvl8pPr marL="4726031" indent="0">
              <a:buNone/>
              <a:defRPr sz="1477"/>
            </a:lvl8pPr>
            <a:lvl9pPr marL="5401178" indent="0">
              <a:buNone/>
              <a:defRPr sz="147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68575-9E1F-41E0-8564-80D5880B7D9B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7A28B-079D-4121-B98C-A7B7EAA817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656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0110" y="1680104"/>
            <a:ext cx="5806706" cy="5880365"/>
          </a:xfrm>
        </p:spPr>
        <p:txBody>
          <a:bodyPr anchor="b"/>
          <a:lstStyle>
            <a:lvl1pPr>
              <a:defRPr sz="472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653976" y="3628560"/>
            <a:ext cx="9114443" cy="17909444"/>
          </a:xfrm>
        </p:spPr>
        <p:txBody>
          <a:bodyPr/>
          <a:lstStyle>
            <a:lvl1pPr marL="0" indent="0">
              <a:buNone/>
              <a:defRPr sz="4725"/>
            </a:lvl1pPr>
            <a:lvl2pPr marL="675147" indent="0">
              <a:buNone/>
              <a:defRPr sz="4135"/>
            </a:lvl2pPr>
            <a:lvl3pPr marL="1350294" indent="0">
              <a:buNone/>
              <a:defRPr sz="3544"/>
            </a:lvl3pPr>
            <a:lvl4pPr marL="2025442" indent="0">
              <a:buNone/>
              <a:defRPr sz="2953"/>
            </a:lvl4pPr>
            <a:lvl5pPr marL="2700589" indent="0">
              <a:buNone/>
              <a:defRPr sz="2953"/>
            </a:lvl5pPr>
            <a:lvl6pPr marL="3375736" indent="0">
              <a:buNone/>
              <a:defRPr sz="2953"/>
            </a:lvl6pPr>
            <a:lvl7pPr marL="4050883" indent="0">
              <a:buNone/>
              <a:defRPr sz="2953"/>
            </a:lvl7pPr>
            <a:lvl8pPr marL="4726031" indent="0">
              <a:buNone/>
              <a:defRPr sz="2953"/>
            </a:lvl8pPr>
            <a:lvl9pPr marL="5401178" indent="0">
              <a:buNone/>
              <a:defRPr sz="2953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40110" y="7560469"/>
            <a:ext cx="5806706" cy="14006704"/>
          </a:xfrm>
        </p:spPr>
        <p:txBody>
          <a:bodyPr/>
          <a:lstStyle>
            <a:lvl1pPr marL="0" indent="0">
              <a:buNone/>
              <a:defRPr sz="2363"/>
            </a:lvl1pPr>
            <a:lvl2pPr marL="675147" indent="0">
              <a:buNone/>
              <a:defRPr sz="2067"/>
            </a:lvl2pPr>
            <a:lvl3pPr marL="1350294" indent="0">
              <a:buNone/>
              <a:defRPr sz="1772"/>
            </a:lvl3pPr>
            <a:lvl4pPr marL="2025442" indent="0">
              <a:buNone/>
              <a:defRPr sz="1477"/>
            </a:lvl4pPr>
            <a:lvl5pPr marL="2700589" indent="0">
              <a:buNone/>
              <a:defRPr sz="1477"/>
            </a:lvl5pPr>
            <a:lvl6pPr marL="3375736" indent="0">
              <a:buNone/>
              <a:defRPr sz="1477"/>
            </a:lvl6pPr>
            <a:lvl7pPr marL="4050883" indent="0">
              <a:buNone/>
              <a:defRPr sz="1477"/>
            </a:lvl7pPr>
            <a:lvl8pPr marL="4726031" indent="0">
              <a:buNone/>
              <a:defRPr sz="1477"/>
            </a:lvl8pPr>
            <a:lvl9pPr marL="5401178" indent="0">
              <a:buNone/>
              <a:defRPr sz="147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1A1AF-5966-49F2-B3BF-1F5CDC7E228A}" type="datetimeFigureOut">
              <a:rPr lang="en-US"/>
              <a:pPr>
                <a:defRPr/>
              </a:pPr>
              <a:t>10/3/2025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2643F-9A14-4927-8E47-87981DED7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4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8250" y="1341438"/>
            <a:ext cx="15527338" cy="48720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8250" y="6708775"/>
            <a:ext cx="15527338" cy="15990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8250" y="23358475"/>
            <a:ext cx="4049713" cy="13414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772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A111F78-6DBA-4BDC-AA4C-FF3661BC7A4A}" type="datetimeFigureOut">
              <a:rPr lang="en-US"/>
              <a:pPr>
                <a:defRPr/>
              </a:pPr>
              <a:t>10/3/2025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4238" y="23358475"/>
            <a:ext cx="6075362" cy="13414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772" dirty="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5875" y="23358475"/>
            <a:ext cx="4049713" cy="13414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772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1EE0DDC-0488-4EF7-9EF1-DB16E301EED8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pic>
        <p:nvPicPr>
          <p:cNvPr id="1031" name="Object 13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17575" y="24815800"/>
            <a:ext cx="3697288" cy="122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</p:sldLayoutIdLst>
  <p:txStyles>
    <p:titleStyle>
      <a:lvl1pPr algn="l" defTabSz="1349375" rtl="0" fontAlgn="base">
        <a:lnSpc>
          <a:spcPct val="90000"/>
        </a:lnSpc>
        <a:spcBef>
          <a:spcPct val="0"/>
        </a:spcBef>
        <a:spcAft>
          <a:spcPct val="0"/>
        </a:spcAft>
        <a:defRPr sz="6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349375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2pPr>
      <a:lvl3pPr algn="l" defTabSz="1349375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3pPr>
      <a:lvl4pPr algn="l" defTabSz="1349375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4pPr>
      <a:lvl5pPr algn="l" defTabSz="1349375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1349375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1349375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1349375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1349375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336550" indent="-336550" algn="l" defTabSz="1349375" rtl="0" fontAlgn="base">
        <a:lnSpc>
          <a:spcPct val="90000"/>
        </a:lnSpc>
        <a:spcBef>
          <a:spcPts val="1475"/>
        </a:spcBef>
        <a:spcAft>
          <a:spcPct val="0"/>
        </a:spcAft>
        <a:buFont typeface="Arial" panose="020B0604020202020204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11238" indent="-336550" algn="l" defTabSz="1349375" rtl="0" fontAlgn="base">
        <a:lnSpc>
          <a:spcPct val="90000"/>
        </a:lnSpc>
        <a:spcBef>
          <a:spcPts val="738"/>
        </a:spcBef>
        <a:spcAft>
          <a:spcPct val="0"/>
        </a:spcAft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687513" indent="-336550" algn="l" defTabSz="1349375" rtl="0" fontAlgn="base">
        <a:lnSpc>
          <a:spcPct val="90000"/>
        </a:lnSpc>
        <a:spcBef>
          <a:spcPts val="738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362200" indent="-336550" algn="l" defTabSz="1349375" rtl="0" fontAlgn="base">
        <a:lnSpc>
          <a:spcPct val="90000"/>
        </a:lnSpc>
        <a:spcBef>
          <a:spcPts val="738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3036888" indent="-336550" algn="l" defTabSz="1349375" rtl="0" fontAlgn="base">
        <a:lnSpc>
          <a:spcPct val="90000"/>
        </a:lnSpc>
        <a:spcBef>
          <a:spcPts val="738"/>
        </a:spcBef>
        <a:spcAft>
          <a:spcPct val="0"/>
        </a:spcAft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713310" indent="-337574" algn="l" defTabSz="1350294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388457" indent="-337574" algn="l" defTabSz="1350294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5063604" indent="-337574" algn="l" defTabSz="1350294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738752" indent="-337574" algn="l" defTabSz="1350294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50294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1pPr>
      <a:lvl2pPr marL="675147" algn="l" defTabSz="1350294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2pPr>
      <a:lvl3pPr marL="1350294" algn="l" defTabSz="1350294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3pPr>
      <a:lvl4pPr marL="2025442" algn="l" defTabSz="1350294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4pPr>
      <a:lvl5pPr marL="2700589" algn="l" defTabSz="1350294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5pPr>
      <a:lvl6pPr marL="3375736" algn="l" defTabSz="1350294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050883" algn="l" defTabSz="1350294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4726031" algn="l" defTabSz="1350294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401178" algn="l" defTabSz="1350294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784225" y="4978400"/>
            <a:ext cx="16502063" cy="19535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0" name="Rounded Rectangle 39"/>
          <p:cNvSpPr/>
          <p:nvPr/>
        </p:nvSpPr>
        <p:spPr bwMode="auto">
          <a:xfrm>
            <a:off x="3557588" y="11496675"/>
            <a:ext cx="5151437" cy="72707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algn="ctr" defTabSz="4483663" eaLnBrk="1" hangingPunct="1">
              <a:defRPr/>
            </a:pPr>
            <a:endParaRPr lang="en-US" sz="8900" dirty="0">
              <a:latin typeface="Arial" charset="0"/>
              <a:cs typeface="+mn-cs"/>
            </a:endParaRPr>
          </a:p>
        </p:txBody>
      </p:sp>
      <p:sp>
        <p:nvSpPr>
          <p:cNvPr id="14340" name="Text Box 103"/>
          <p:cNvSpPr txBox="1">
            <a:spLocks noChangeArrowheads="1"/>
          </p:cNvSpPr>
          <p:nvPr/>
        </p:nvSpPr>
        <p:spPr bwMode="auto">
          <a:xfrm>
            <a:off x="3452813" y="11588750"/>
            <a:ext cx="49498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7231" tIns="58615" rIns="117231" bIns="58615">
            <a:spAutoFit/>
          </a:bodyPr>
          <a:lstStyle>
            <a:lvl1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542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3114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7686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2258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fa-IR" sz="2800" b="1">
                <a:cs typeface="B Mitra" panose="00000400000000000000" pitchFamily="2" charset="-78"/>
              </a:rPr>
              <a:t>یافته‌های پژوهش (نمودار، تصویر و...)</a:t>
            </a:r>
            <a:endParaRPr lang="en-US" sz="2800" b="1">
              <a:cs typeface="B Mitra" panose="00000400000000000000" pitchFamily="2" charset="-78"/>
            </a:endParaRPr>
          </a:p>
        </p:txBody>
      </p:sp>
      <p:sp>
        <p:nvSpPr>
          <p:cNvPr id="42" name="Rounded Rectangle 41"/>
          <p:cNvSpPr/>
          <p:nvPr/>
        </p:nvSpPr>
        <p:spPr bwMode="auto">
          <a:xfrm>
            <a:off x="12961938" y="6962775"/>
            <a:ext cx="3833812" cy="66516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algn="ctr" defTabSz="4483663" eaLnBrk="1" hangingPunct="1">
              <a:defRPr/>
            </a:pPr>
            <a:endParaRPr lang="en-US" sz="8900" dirty="0">
              <a:latin typeface="Arial" charset="0"/>
              <a:cs typeface="+mn-cs"/>
            </a:endParaRPr>
          </a:p>
        </p:txBody>
      </p:sp>
      <p:sp>
        <p:nvSpPr>
          <p:cNvPr id="14342" name="Text Box 220"/>
          <p:cNvSpPr txBox="1">
            <a:spLocks noChangeArrowheads="1"/>
          </p:cNvSpPr>
          <p:nvPr/>
        </p:nvSpPr>
        <p:spPr bwMode="auto">
          <a:xfrm>
            <a:off x="13950950" y="6970713"/>
            <a:ext cx="18542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7231" tIns="58615" rIns="117231" bIns="58615">
            <a:spAutoFit/>
          </a:bodyPr>
          <a:lstStyle>
            <a:lvl1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542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3114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7686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2258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>
              <a:spcBef>
                <a:spcPct val="50000"/>
              </a:spcBef>
            </a:pPr>
            <a:r>
              <a:rPr lang="fa-IR" sz="2800" b="1">
                <a:cs typeface="B Mitra" panose="00000400000000000000" pitchFamily="2" charset="-78"/>
              </a:rPr>
              <a:t>چکیده</a:t>
            </a:r>
            <a:endParaRPr lang="en-US" sz="2700" b="1">
              <a:cs typeface="B Mitra" panose="00000400000000000000" pitchFamily="2" charset="-78"/>
            </a:endParaRPr>
          </a:p>
        </p:txBody>
      </p:sp>
      <p:sp>
        <p:nvSpPr>
          <p:cNvPr id="44" name="Rounded Rectangle 43"/>
          <p:cNvSpPr/>
          <p:nvPr/>
        </p:nvSpPr>
        <p:spPr bwMode="auto">
          <a:xfrm>
            <a:off x="11972925" y="11520488"/>
            <a:ext cx="5151438" cy="72866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algn="ctr" defTabSz="4483663" eaLnBrk="1" hangingPunct="1">
              <a:defRPr/>
            </a:pPr>
            <a:endParaRPr lang="en-US" sz="8900" dirty="0">
              <a:latin typeface="Arial" charset="0"/>
              <a:cs typeface="+mn-cs"/>
            </a:endParaRPr>
          </a:p>
        </p:txBody>
      </p:sp>
      <p:sp>
        <p:nvSpPr>
          <p:cNvPr id="14344" name="Text Box 103"/>
          <p:cNvSpPr txBox="1">
            <a:spLocks noChangeArrowheads="1"/>
          </p:cNvSpPr>
          <p:nvPr/>
        </p:nvSpPr>
        <p:spPr bwMode="auto">
          <a:xfrm>
            <a:off x="12961938" y="11563350"/>
            <a:ext cx="3148012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7231" tIns="58615" rIns="117231" bIns="58615">
            <a:spAutoFit/>
          </a:bodyPr>
          <a:lstStyle>
            <a:lvl1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542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3114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7686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2258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fa-IR" sz="2800" b="1">
                <a:cs typeface="B Mitra" panose="00000400000000000000" pitchFamily="2" charset="-78"/>
              </a:rPr>
              <a:t>مقدمه یا بیان مسئله</a:t>
            </a:r>
            <a:endParaRPr lang="en-US" sz="2800" b="1">
              <a:cs typeface="B Mitra" panose="00000400000000000000" pitchFamily="2" charset="-78"/>
            </a:endParaRPr>
          </a:p>
        </p:txBody>
      </p:sp>
      <p:sp>
        <p:nvSpPr>
          <p:cNvPr id="46" name="Rounded Rectangle 45"/>
          <p:cNvSpPr/>
          <p:nvPr/>
        </p:nvSpPr>
        <p:spPr bwMode="auto">
          <a:xfrm>
            <a:off x="3452813" y="17922875"/>
            <a:ext cx="5149850" cy="72707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algn="ctr" defTabSz="4483663" eaLnBrk="1" hangingPunct="1">
              <a:defRPr/>
            </a:pPr>
            <a:endParaRPr lang="en-US" sz="8900" dirty="0">
              <a:latin typeface="Arial" charset="0"/>
              <a:cs typeface="+mn-cs"/>
            </a:endParaRPr>
          </a:p>
        </p:txBody>
      </p:sp>
      <p:sp>
        <p:nvSpPr>
          <p:cNvPr id="14346" name="Text Box 183"/>
          <p:cNvSpPr txBox="1">
            <a:spLocks noChangeArrowheads="1"/>
          </p:cNvSpPr>
          <p:nvPr/>
        </p:nvSpPr>
        <p:spPr bwMode="auto">
          <a:xfrm>
            <a:off x="4138613" y="17986375"/>
            <a:ext cx="385762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7231" tIns="58615" rIns="117231" bIns="58615">
            <a:spAutoFit/>
          </a:bodyPr>
          <a:lstStyle>
            <a:lvl1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542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3114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7686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2258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fa-IR" sz="2800" b="1">
                <a:cs typeface="B Mitra" panose="00000400000000000000" pitchFamily="2" charset="-78"/>
              </a:rPr>
              <a:t>نتیجه گیری و پیشنهادات</a:t>
            </a:r>
            <a:endParaRPr lang="en-US" sz="2800" b="1">
              <a:cs typeface="B Mitra" panose="00000400000000000000" pitchFamily="2" charset="-78"/>
            </a:endParaRPr>
          </a:p>
        </p:txBody>
      </p:sp>
      <p:sp>
        <p:nvSpPr>
          <p:cNvPr id="48" name="Rounded Rectangle 47"/>
          <p:cNvSpPr/>
          <p:nvPr/>
        </p:nvSpPr>
        <p:spPr bwMode="auto">
          <a:xfrm>
            <a:off x="11887200" y="19478625"/>
            <a:ext cx="5151438" cy="72866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algn="ctr" defTabSz="4483663" eaLnBrk="1" hangingPunct="1">
              <a:defRPr/>
            </a:pPr>
            <a:endParaRPr lang="en-US" sz="8900" dirty="0">
              <a:latin typeface="Arial" charset="0"/>
              <a:cs typeface="+mn-cs"/>
            </a:endParaRPr>
          </a:p>
        </p:txBody>
      </p:sp>
      <p:sp>
        <p:nvSpPr>
          <p:cNvPr id="14348" name="Text Box 165"/>
          <p:cNvSpPr txBox="1">
            <a:spLocks noChangeArrowheads="1"/>
          </p:cNvSpPr>
          <p:nvPr/>
        </p:nvSpPr>
        <p:spPr bwMode="auto">
          <a:xfrm>
            <a:off x="11938000" y="19507200"/>
            <a:ext cx="3817938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7231" tIns="58615" rIns="117231" bIns="58615">
            <a:spAutoFit/>
          </a:bodyPr>
          <a:lstStyle>
            <a:lvl1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542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3114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7686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2258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fa-IR" sz="2800" b="1">
                <a:cs typeface="B Mitra" panose="00000400000000000000" pitchFamily="2" charset="-78"/>
              </a:rPr>
              <a:t>مواد و روش تحقیق</a:t>
            </a:r>
            <a:endParaRPr lang="en-US" sz="2800" b="1">
              <a:cs typeface="B Mitra" panose="00000400000000000000" pitchFamily="2" charset="-78"/>
            </a:endParaRPr>
          </a:p>
        </p:txBody>
      </p:sp>
      <p:sp>
        <p:nvSpPr>
          <p:cNvPr id="50" name="Rounded Rectangle 49"/>
          <p:cNvSpPr/>
          <p:nvPr/>
        </p:nvSpPr>
        <p:spPr bwMode="auto">
          <a:xfrm>
            <a:off x="3557588" y="22501225"/>
            <a:ext cx="5151437" cy="72707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wrap="none" anchor="ctr"/>
          <a:lstStyle/>
          <a:p>
            <a:pPr algn="ctr" defTabSz="4483663" eaLnBrk="1" hangingPunct="1">
              <a:defRPr/>
            </a:pPr>
            <a:endParaRPr lang="en-US" sz="8900" dirty="0">
              <a:latin typeface="Arial" charset="0"/>
              <a:cs typeface="+mn-cs"/>
            </a:endParaRPr>
          </a:p>
        </p:txBody>
      </p:sp>
      <p:sp>
        <p:nvSpPr>
          <p:cNvPr id="14350" name="Text Box 103"/>
          <p:cNvSpPr txBox="1">
            <a:spLocks noChangeArrowheads="1"/>
          </p:cNvSpPr>
          <p:nvPr/>
        </p:nvSpPr>
        <p:spPr bwMode="auto">
          <a:xfrm>
            <a:off x="3305175" y="22567900"/>
            <a:ext cx="31496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7231" tIns="58615" rIns="117231" bIns="58615">
            <a:spAutoFit/>
          </a:bodyPr>
          <a:lstStyle>
            <a:lvl1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defTabSz="2674938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542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3114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7686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225800" indent="944563" defTabSz="2674938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50000"/>
              </a:spcBef>
            </a:pPr>
            <a:r>
              <a:rPr lang="fa-IR" sz="2800" b="1">
                <a:cs typeface="B Mitra" panose="00000400000000000000" pitchFamily="2" charset="-78"/>
              </a:rPr>
              <a:t>منابع</a:t>
            </a:r>
            <a:endParaRPr lang="en-US" sz="2800" b="1">
              <a:cs typeface="B Mitra" panose="00000400000000000000" pitchFamily="2" charset="-78"/>
            </a:endParaRPr>
          </a:p>
        </p:txBody>
      </p:sp>
      <p:sp>
        <p:nvSpPr>
          <p:cNvPr id="14351" name="TextBox 60"/>
          <p:cNvSpPr txBox="1">
            <a:spLocks noChangeArrowheads="1"/>
          </p:cNvSpPr>
          <p:nvPr/>
        </p:nvSpPr>
        <p:spPr bwMode="auto">
          <a:xfrm>
            <a:off x="1947863" y="5070475"/>
            <a:ext cx="13311187" cy="63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928" tIns="34964" rIns="69928" bIns="34964">
            <a:spAutoFit/>
          </a:bodyPr>
          <a:lstStyle/>
          <a:p>
            <a:pPr algn="ctr" rtl="1" eaLnBrk="1" hangingPunct="1">
              <a:spcAft>
                <a:spcPts val="1525"/>
              </a:spcAft>
            </a:pPr>
            <a:r>
              <a:rPr lang="fa-IR" sz="3700">
                <a:cs typeface="B Titr" panose="00000700000000000000" pitchFamily="2" charset="-78"/>
              </a:rPr>
              <a:t>عنوان </a:t>
            </a:r>
            <a:r>
              <a:rPr lang="en-US" sz="3700">
                <a:cs typeface="B Titr" panose="00000700000000000000" pitchFamily="2" charset="-78"/>
              </a:rPr>
              <a:t>…………………………………………….</a:t>
            </a:r>
          </a:p>
        </p:txBody>
      </p:sp>
      <p:sp>
        <p:nvSpPr>
          <p:cNvPr id="14352" name="TextBox 61"/>
          <p:cNvSpPr txBox="1">
            <a:spLocks noChangeArrowheads="1"/>
          </p:cNvSpPr>
          <p:nvPr/>
        </p:nvSpPr>
        <p:spPr bwMode="auto">
          <a:xfrm>
            <a:off x="1216025" y="7713663"/>
            <a:ext cx="156083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928" tIns="34964" rIns="69928" bIns="34964">
            <a:spAutoFit/>
          </a:bodyPr>
          <a:lstStyle>
            <a:lvl1pPr marL="171450"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54200" indent="944563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311400" indent="944563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2768600" indent="944563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225800" indent="944563" eaLnBrk="0" fontAlgn="base" hangingPunct="0">
              <a:spcBef>
                <a:spcPct val="0"/>
              </a:spcBef>
              <a:spcAft>
                <a:spcPct val="0"/>
              </a:spcAft>
              <a:defRPr sz="53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rtl="1" eaLnBrk="1" hangingPunct="1">
              <a:lnSpc>
                <a:spcPct val="150000"/>
              </a:lnSpc>
            </a:pPr>
            <a:r>
              <a:rPr lang="ar-SA" sz="2000">
                <a:cs typeface="B Nazanin" panose="00000400000000000000" pitchFamily="2" charset="-78"/>
              </a:rPr>
              <a:t>به</a:t>
            </a:r>
            <a:r>
              <a:rPr lang="fa-IR" sz="2000">
                <a:cs typeface="B Nazanin" panose="00000400000000000000" pitchFamily="2" charset="-78"/>
              </a:rPr>
              <a:t>‌</a:t>
            </a:r>
            <a:r>
              <a:rPr lang="ar-SA" sz="2000">
                <a:cs typeface="B Nazanin" panose="00000400000000000000" pitchFamily="2" charset="-78"/>
              </a:rPr>
              <a:t>منظور يكسان</a:t>
            </a:r>
            <a:r>
              <a:rPr lang="fa-IR" sz="2000">
                <a:cs typeface="B Nazanin" panose="00000400000000000000" pitchFamily="2" charset="-78"/>
              </a:rPr>
              <a:t>‌</a:t>
            </a:r>
            <a:r>
              <a:rPr lang="ar-SA" sz="2000">
                <a:cs typeface="B Nazanin" panose="00000400000000000000" pitchFamily="2" charset="-78"/>
              </a:rPr>
              <a:t>سازي مجموعه لازم است كه همة مقالات</a:t>
            </a:r>
            <a:r>
              <a:rPr lang="fa-IR" sz="2000">
                <a:cs typeface="B Nazanin" panose="00000400000000000000" pitchFamily="2" charset="-78"/>
              </a:rPr>
              <a:t> پوستری</a:t>
            </a:r>
            <a:r>
              <a:rPr lang="ar-SA" sz="2000">
                <a:cs typeface="B Nazanin" panose="00000400000000000000" pitchFamily="2" charset="-78"/>
              </a:rPr>
              <a:t> </a:t>
            </a:r>
            <a:r>
              <a:rPr lang="fa-IR" sz="2000">
                <a:cs typeface="B Nazanin" panose="00000400000000000000" pitchFamily="2" charset="-78"/>
              </a:rPr>
              <a:t>ب</a:t>
            </a:r>
            <a:r>
              <a:rPr lang="ar-SA" sz="2000">
                <a:cs typeface="B Nazanin" panose="00000400000000000000" pitchFamily="2" charset="-78"/>
              </a:rPr>
              <a:t>ا طرحي يكسان و كاملاً هماهنگ تهيه و تايپ شوند. </a:t>
            </a:r>
            <a:r>
              <a:rPr lang="fa-IR" sz="2000">
                <a:cs typeface="B Nazanin" panose="00000400000000000000" pitchFamily="2" charset="-78"/>
              </a:rPr>
              <a:t>(رنگ‌بندی، جانمایی مطالب، دو ستونه بودن و اندازه ستون‌های چپ و راست و ...). </a:t>
            </a:r>
            <a:r>
              <a:rPr lang="ar-SA" sz="2000">
                <a:cs typeface="B Nazanin" panose="00000400000000000000" pitchFamily="2" charset="-78"/>
              </a:rPr>
              <a:t>اين راهنما به نويسندگان كمك مي‌كند تا مقالة خود را با طرح مورد قبول </a:t>
            </a:r>
            <a:r>
              <a:rPr lang="fa-IR" sz="2000">
                <a:cs typeface="B Nazanin" panose="00000400000000000000" pitchFamily="2" charset="-78"/>
              </a:rPr>
              <a:t>همایش </a:t>
            </a:r>
            <a:r>
              <a:rPr lang="ar-SA" sz="2000">
                <a:cs typeface="B Nazanin" panose="00000400000000000000" pitchFamily="2" charset="-78"/>
              </a:rPr>
              <a:t>تهيه نمايند. توجه شود كه فرمت ظاهري اين راهنما و نگارش آن منطبق بر دستورالعمل مورد قبول کنفرانس است.</a:t>
            </a:r>
            <a:r>
              <a:rPr lang="en-US" sz="2000">
                <a:cs typeface="B Nazanin" panose="00000400000000000000" pitchFamily="2" charset="-78"/>
              </a:rPr>
              <a:t> </a:t>
            </a:r>
          </a:p>
          <a:p>
            <a:pPr algn="just" rtl="1" eaLnBrk="1" hangingPunct="1">
              <a:lnSpc>
                <a:spcPct val="150000"/>
              </a:lnSpc>
            </a:pPr>
            <a:r>
              <a:rPr lang="fa-IR" sz="2000">
                <a:cs typeface="B Nazanin" panose="00000400000000000000" pitchFamily="2" charset="-78"/>
              </a:rPr>
              <a:t>اندازه پوستر باید 70 در 100 سانتیمتر باشد. ضروری است عنوان همایش و لوگوهای بالای پوستر حفظ شود و تغییر نکند. سایر زیباسازی ها در متن به شرط رعایت ساختار پیشنهادی زیر آزاد است. </a:t>
            </a:r>
            <a:r>
              <a:rPr lang="ar-SA" sz="2000">
                <a:cs typeface="B Nazanin" panose="00000400000000000000" pitchFamily="2" charset="-78"/>
              </a:rPr>
              <a:t>براي </a:t>
            </a:r>
            <a:r>
              <a:rPr lang="fa-IR" sz="2000">
                <a:cs typeface="B Nazanin" panose="00000400000000000000" pitchFamily="2" charset="-78"/>
              </a:rPr>
              <a:t>ساخت پوستر</a:t>
            </a:r>
            <a:r>
              <a:rPr lang="ar-SA" sz="2000">
                <a:cs typeface="B Nazanin" panose="00000400000000000000" pitchFamily="2" charset="-78"/>
              </a:rPr>
              <a:t>، فقط از نرم افزار مايكروسافت </a:t>
            </a:r>
            <a:r>
              <a:rPr lang="fa-IR" sz="2000">
                <a:cs typeface="B Nazanin" panose="00000400000000000000" pitchFamily="2" charset="-78"/>
              </a:rPr>
              <a:t>پاورپوینت </a:t>
            </a:r>
            <a:r>
              <a:rPr lang="ar-SA" sz="2000">
                <a:cs typeface="B Nazanin" panose="00000400000000000000" pitchFamily="2" charset="-78"/>
              </a:rPr>
              <a:t>نسخة </a:t>
            </a:r>
            <a:r>
              <a:rPr lang="fa-IR" sz="2000">
                <a:cs typeface="B Nazanin" panose="00000400000000000000" pitchFamily="2" charset="-78"/>
              </a:rPr>
              <a:t>2003 به بعد</a:t>
            </a:r>
            <a:r>
              <a:rPr lang="ar-SA" sz="2000">
                <a:cs typeface="B Nazanin" panose="00000400000000000000" pitchFamily="2" charset="-78"/>
              </a:rPr>
              <a:t> استفاده كنيد. عنوان همة بخش‌ها با قلم </a:t>
            </a:r>
            <a:r>
              <a:rPr lang="fa-IR" sz="2000">
                <a:cs typeface="B Nazanin" panose="00000400000000000000" pitchFamily="2" charset="-78"/>
              </a:rPr>
              <a:t> </a:t>
            </a:r>
            <a:r>
              <a:rPr lang="en-US" sz="1800">
                <a:cs typeface="B Nazanin" panose="00000400000000000000" pitchFamily="2" charset="-78"/>
              </a:rPr>
              <a:t>B Titr</a:t>
            </a:r>
            <a:r>
              <a:rPr lang="fa-IR" sz="1800">
                <a:cs typeface="B Nazanin" panose="00000400000000000000" pitchFamily="2" charset="-78"/>
              </a:rPr>
              <a:t> </a:t>
            </a:r>
            <a:r>
              <a:rPr lang="ar-SA" sz="2000">
                <a:cs typeface="B Nazanin" panose="00000400000000000000" pitchFamily="2" charset="-78"/>
              </a:rPr>
              <a:t>و اندازه </a:t>
            </a:r>
            <a:r>
              <a:rPr lang="en-US" sz="2000">
                <a:cs typeface="B Nazanin" panose="00000400000000000000" pitchFamily="2" charset="-78"/>
              </a:rPr>
              <a:t>pt. </a:t>
            </a:r>
            <a:r>
              <a:rPr lang="fa-IR" sz="2000">
                <a:cs typeface="B Nazanin" panose="00000400000000000000" pitchFamily="2" charset="-78"/>
              </a:rPr>
              <a:t>37 </a:t>
            </a:r>
            <a:r>
              <a:rPr lang="ar-SA" sz="2000">
                <a:cs typeface="B Nazanin" panose="00000400000000000000" pitchFamily="2" charset="-78"/>
              </a:rPr>
              <a:t>پررنگ و عنوان زيربخش‌ها با قلم </a:t>
            </a:r>
            <a:r>
              <a:rPr lang="en-US" sz="1800">
                <a:cs typeface="B Nazanin" panose="00000400000000000000" pitchFamily="2" charset="-78"/>
              </a:rPr>
              <a:t>B Nazanin</a:t>
            </a:r>
            <a:r>
              <a:rPr lang="fa-IR" sz="1800">
                <a:cs typeface="B Nazanin" panose="00000400000000000000" pitchFamily="2" charset="-78"/>
              </a:rPr>
              <a:t> </a:t>
            </a:r>
            <a:r>
              <a:rPr lang="ar-SA" sz="2000">
                <a:cs typeface="B Nazanin" panose="00000400000000000000" pitchFamily="2" charset="-78"/>
              </a:rPr>
              <a:t>و اندازه </a:t>
            </a:r>
            <a:r>
              <a:rPr lang="fa-IR" sz="2000">
                <a:cs typeface="B Nazanin" panose="00000400000000000000" pitchFamily="2" charset="-78"/>
              </a:rPr>
              <a:t>30 </a:t>
            </a:r>
            <a:r>
              <a:rPr lang="ar-SA" sz="2000">
                <a:cs typeface="B Nazanin" panose="00000400000000000000" pitchFamily="2" charset="-78"/>
              </a:rPr>
              <a:t>پررنگ تايپ شود. </a:t>
            </a:r>
            <a:r>
              <a:rPr lang="fa-IR" sz="2000">
                <a:cs typeface="B Nazanin" panose="00000400000000000000" pitchFamily="2" charset="-78"/>
              </a:rPr>
              <a:t>برای کلیه متون از حالت </a:t>
            </a:r>
            <a:r>
              <a:rPr lang="en-US" sz="1800">
                <a:cs typeface="B Nazanin" panose="00000400000000000000" pitchFamily="2" charset="-78"/>
              </a:rPr>
              <a:t>Justify</a:t>
            </a:r>
            <a:r>
              <a:rPr lang="fa-IR" sz="1800">
                <a:cs typeface="B Nazanin" panose="00000400000000000000" pitchFamily="2" charset="-78"/>
              </a:rPr>
              <a:t> </a:t>
            </a:r>
            <a:r>
              <a:rPr lang="fa-IR" sz="2000">
                <a:cs typeface="B Nazanin" panose="00000400000000000000" pitchFamily="2" charset="-78"/>
              </a:rPr>
              <a:t>و براي تدوين بخشهای لاتين نيز بايستي کليه موارد مندرج در اين دستورالعمل رعايت شود و برای نگارش بخش های لاتین بايد از قلم </a:t>
            </a:r>
            <a:r>
              <a:rPr lang="en-US" sz="1800">
                <a:cs typeface="B Nazanin" panose="00000400000000000000" pitchFamily="2" charset="-78"/>
              </a:rPr>
              <a:t>Times New Roman </a:t>
            </a:r>
            <a:r>
              <a:rPr lang="fa-IR" sz="1800">
                <a:cs typeface="B Nazanin" panose="00000400000000000000" pitchFamily="2" charset="-78"/>
              </a:rPr>
              <a:t> </a:t>
            </a:r>
            <a:r>
              <a:rPr lang="fa-IR" sz="2000">
                <a:cs typeface="B Nazanin" panose="00000400000000000000" pitchFamily="2" charset="-78"/>
              </a:rPr>
              <a:t>با اندازه فونت دو شماره کمتر از حالت فارسي </a:t>
            </a:r>
            <a:r>
              <a:rPr lang="fa-IR" sz="1800">
                <a:cs typeface="B Nazanin" panose="00000400000000000000" pitchFamily="2" charset="-78"/>
              </a:rPr>
              <a:t>استفاده شود. </a:t>
            </a:r>
          </a:p>
          <a:p>
            <a:pPr algn="just" rtl="1" eaLnBrk="1" hangingPunct="1">
              <a:lnSpc>
                <a:spcPct val="150000"/>
              </a:lnSpc>
            </a:pPr>
            <a:r>
              <a:rPr lang="ar-SA" sz="2400" b="1">
                <a:cs typeface="B Nazanin" panose="00000400000000000000" pitchFamily="2" charset="-78"/>
              </a:rPr>
              <a:t>واژه</a:t>
            </a:r>
            <a:r>
              <a:rPr lang="fa-IR" sz="2400" b="1">
                <a:cs typeface="B Nazanin" panose="00000400000000000000" pitchFamily="2" charset="-78"/>
              </a:rPr>
              <a:t> ه</a:t>
            </a:r>
            <a:r>
              <a:rPr lang="ar-SA" sz="2400" b="1">
                <a:cs typeface="B Nazanin" panose="00000400000000000000" pitchFamily="2" charset="-78"/>
              </a:rPr>
              <a:t>ای کلیدی</a:t>
            </a:r>
            <a:r>
              <a:rPr lang="fa-IR" sz="2400" b="1">
                <a:cs typeface="B Nazanin" panose="00000400000000000000" pitchFamily="2" charset="-78"/>
              </a:rPr>
              <a:t> : .......، ........، </a:t>
            </a:r>
            <a:endParaRPr lang="en-US" sz="2400" b="1">
              <a:cs typeface="B Nazanin" panose="00000400000000000000" pitchFamily="2" charset="-78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9736138" y="12407900"/>
            <a:ext cx="7023100" cy="12258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69928" tIns="34964" rIns="69928" bIns="34964">
            <a:spAutoFit/>
          </a:bodyPr>
          <a:lstStyle/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متن.....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  <a:endParaRPr lang="en-US" sz="2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en-US" sz="2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en-US" sz="2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fa-IR" sz="2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fa-IR" sz="2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fa-IR" sz="2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fa-IR" sz="2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fa-IR" sz="2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fa-IR" sz="2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  <a:endParaRPr lang="en-US" sz="2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r>
              <a:rPr lang="en-US" sz="2400" dirty="0">
                <a:solidFill>
                  <a:schemeClr val="tx1"/>
                </a:solidFill>
                <a:cs typeface="B Nazanin" pitchFamily="2" charset="-78"/>
              </a:rPr>
              <a:t>…..</a:t>
            </a:r>
          </a:p>
        </p:txBody>
      </p:sp>
      <p:sp>
        <p:nvSpPr>
          <p:cNvPr id="14354" name="Rectangle 69"/>
          <p:cNvSpPr>
            <a:spLocks noChangeArrowheads="1"/>
          </p:cNvSpPr>
          <p:nvPr/>
        </p:nvSpPr>
        <p:spPr bwMode="auto">
          <a:xfrm>
            <a:off x="5232400" y="5537200"/>
            <a:ext cx="7575550" cy="170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9942" tIns="34971" rIns="69942" bIns="34971">
            <a:spAutoFit/>
          </a:bodyPr>
          <a:lstStyle/>
          <a:p>
            <a:pPr algn="ctr" rtl="1" eaLnBrk="1" hangingPunct="1">
              <a:spcAft>
                <a:spcPts val="1525"/>
              </a:spcAft>
            </a:pPr>
            <a:r>
              <a:rPr lang="fa-IR" sz="2800">
                <a:cs typeface="B Nazanin" panose="00000400000000000000" pitchFamily="2" charset="-78"/>
              </a:rPr>
              <a:t>نویسنده اول، نویسنده دوم، نویسنده سوم</a:t>
            </a:r>
          </a:p>
          <a:p>
            <a:pPr algn="ctr" rtl="1" eaLnBrk="1" hangingPunct="1"/>
            <a:r>
              <a:rPr lang="fa-IR" sz="2200">
                <a:cs typeface="B Nazanin" panose="00000400000000000000" pitchFamily="2" charset="-78"/>
              </a:rPr>
              <a:t>1- مشخصات نویسنده اول</a:t>
            </a:r>
          </a:p>
          <a:p>
            <a:pPr algn="ctr" rtl="1" eaLnBrk="1" hangingPunct="1"/>
            <a:r>
              <a:rPr lang="fa-IR" sz="2200">
                <a:cs typeface="B Nazanin" panose="00000400000000000000" pitchFamily="2" charset="-78"/>
              </a:rPr>
              <a:t>2- مشخصات نویسنده دوم</a:t>
            </a:r>
          </a:p>
          <a:p>
            <a:pPr algn="ctr" rtl="1" eaLnBrk="1" hangingPunct="1"/>
            <a:r>
              <a:rPr lang="fa-IR" sz="2200">
                <a:cs typeface="B Nazanin" panose="00000400000000000000" pitchFamily="2" charset="-78"/>
              </a:rPr>
              <a:t>3- مشخصات نویسنده سوم</a:t>
            </a:r>
            <a:endParaRPr lang="en-US" sz="2200">
              <a:cs typeface="B Nazanin" panose="00000400000000000000" pitchFamily="2" charset="-78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166813" y="12212638"/>
            <a:ext cx="7235825" cy="122277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69928" tIns="34964" rIns="69928" bIns="34964">
            <a:spAutoFit/>
          </a:bodyPr>
          <a:lstStyle/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</a:p>
          <a:p>
            <a:pPr algn="just" rtl="1" eaLnBrk="1" hangingPunct="1">
              <a:defRPr/>
            </a:pPr>
            <a:endParaRPr lang="fa-IR" sz="2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en-US" sz="2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en-US" sz="2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fa-IR" sz="2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...............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</a:p>
          <a:p>
            <a:pPr algn="just" rtl="1" eaLnBrk="1" hangingPunct="1">
              <a:defRPr/>
            </a:pPr>
            <a:endParaRPr lang="fa-IR" sz="2400" dirty="0" smtClean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fa-IR" sz="2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r>
              <a:rPr lang="fa-IR" sz="2400" dirty="0" smtClean="0">
                <a:solidFill>
                  <a:schemeClr val="tx1"/>
                </a:solidFill>
                <a:cs typeface="B Nazanin" pitchFamily="2" charset="-78"/>
              </a:rPr>
              <a:t>.............</a:t>
            </a:r>
            <a:endParaRPr lang="fa-IR" sz="2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.............</a:t>
            </a:r>
          </a:p>
          <a:p>
            <a:pPr algn="just" rtl="1" eaLnBrk="1" hangingPunct="1">
              <a:defRPr/>
            </a:pPr>
            <a:r>
              <a:rPr lang="fa-IR" sz="2400" dirty="0">
                <a:solidFill>
                  <a:schemeClr val="tx1"/>
                </a:solidFill>
                <a:cs typeface="B Nazanin" pitchFamily="2" charset="-78"/>
              </a:rPr>
              <a:t>......</a:t>
            </a:r>
          </a:p>
          <a:p>
            <a:pPr algn="just" rtl="1" eaLnBrk="1" hangingPunct="1">
              <a:defRPr/>
            </a:pPr>
            <a:endParaRPr lang="fa-IR" sz="1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................</a:t>
            </a:r>
          </a:p>
          <a:p>
            <a:pPr algn="just" rtl="1" eaLnBrk="1" hangingPunct="1">
              <a:defRPr/>
            </a:pP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...................</a:t>
            </a:r>
          </a:p>
          <a:p>
            <a:pPr algn="just" rtl="1" eaLnBrk="1" hangingPunct="1">
              <a:defRPr/>
            </a:pP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...................</a:t>
            </a:r>
            <a:endParaRPr lang="en-US" sz="1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....................</a:t>
            </a:r>
          </a:p>
          <a:p>
            <a:pPr algn="just" rtl="1" eaLnBrk="1" hangingPunct="1">
              <a:defRPr/>
            </a:pPr>
            <a:endParaRPr lang="fa-IR" sz="1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fa-IR" sz="1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fa-IR" sz="1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fa-IR" sz="1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fa-IR" sz="1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fa-IR" sz="1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endParaRPr lang="fa-IR" sz="1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r>
              <a:rPr lang="fa-IR" sz="1400" dirty="0" smtClean="0">
                <a:solidFill>
                  <a:schemeClr val="tx1"/>
                </a:solidFill>
                <a:cs typeface="B Nazanin" pitchFamily="2" charset="-78"/>
              </a:rPr>
              <a:t>........................</a:t>
            </a:r>
            <a:endParaRPr lang="fa-IR" sz="1400" dirty="0">
              <a:solidFill>
                <a:schemeClr val="tx1"/>
              </a:solidFill>
              <a:cs typeface="B Nazanin" pitchFamily="2" charset="-78"/>
            </a:endParaRPr>
          </a:p>
          <a:p>
            <a:pPr algn="just" rtl="1" eaLnBrk="1" hangingPunct="1">
              <a:defRPr/>
            </a:pP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........................</a:t>
            </a:r>
          </a:p>
          <a:p>
            <a:pPr algn="just" rtl="1" eaLnBrk="1" hangingPunct="1">
              <a:defRPr/>
            </a:pPr>
            <a:r>
              <a:rPr lang="fa-IR" sz="1400" dirty="0">
                <a:solidFill>
                  <a:schemeClr val="tx1"/>
                </a:solidFill>
                <a:cs typeface="B Nazanin" pitchFamily="2" charset="-78"/>
              </a:rPr>
              <a:t>...........................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03838" cy="4864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1437</TotalTime>
  <Words>305</Words>
  <Application>Microsoft Office PowerPoint</Application>
  <PresentationFormat>Custom</PresentationFormat>
  <Paragraphs>85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 Mitra</vt:lpstr>
      <vt:lpstr>B Nazanin</vt:lpstr>
      <vt:lpstr>B Titr</vt:lpstr>
      <vt:lpstr>Calibri</vt:lpstr>
      <vt:lpstr>Calibri Light</vt:lpstr>
      <vt:lpstr>Office Theme</vt:lpstr>
      <vt:lpstr>PowerPoint Presentation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70x100 cm vertical poster template</dc:title>
  <dc:creator>Ethan Shulda</dc:creator>
  <dc:description>©MegaPrint Inc. 2009</dc:description>
  <cp:lastModifiedBy>bahar44</cp:lastModifiedBy>
  <cp:revision>142</cp:revision>
  <dcterms:created xsi:type="dcterms:W3CDTF">2008-12-04T00:20:37Z</dcterms:created>
  <dcterms:modified xsi:type="dcterms:W3CDTF">2025-10-03T18:55:56Z</dcterms:modified>
</cp:coreProperties>
</file>