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4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5"/>
          <p:cNvCxnSpPr/>
          <p:nvPr/>
        </p:nvCxnSpPr>
        <p:spPr>
          <a:xfrm>
            <a:off x="1208088" y="4343400"/>
            <a:ext cx="9875837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/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10B22F-B3C5-4B40-AF01-74BBA2346B5B}" type="datetimeFigureOut">
              <a:rPr lang="en-US"/>
              <a:pPr>
                <a:defRPr/>
              </a:pPr>
              <a:t>10/3/2025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BEDD4E-3705-45C9-8C0D-03A0071004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782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6CD98B-4BA6-4BA5-A770-C45704D4B073}" type="datetimeFigureOut">
              <a:rPr lang="en-US"/>
              <a:pPr>
                <a:defRPr/>
              </a:pPr>
              <a:t>10/3/2025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1A3B26-A29C-4532-9F10-AE788EF7BA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047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4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B86494-727C-4ECC-8655-D322DE399A97}" type="datetimeFigureOut">
              <a:rPr lang="en-US"/>
              <a:pPr>
                <a:defRPr/>
              </a:pPr>
              <a:t>10/3/2025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B7BAA2-9BF3-4895-A599-908A2ED550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13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6AF2E6-5361-42D6-8EF2-91C43BCD3967}" type="datetimeFigureOut">
              <a:rPr lang="en-US"/>
              <a:pPr>
                <a:defRPr/>
              </a:pPr>
              <a:t>10/3/2025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34540-BBE2-43E5-BBD5-FB5AEA64B8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847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4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5"/>
          <p:cNvCxnSpPr/>
          <p:nvPr/>
        </p:nvCxnSpPr>
        <p:spPr>
          <a:xfrm>
            <a:off x="1208088" y="4343400"/>
            <a:ext cx="9875837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Ctr="0"/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1E9890-A4A6-45F0-B79A-C8DB1FFFB9EB}" type="datetimeFigureOut">
              <a:rPr lang="en-US"/>
              <a:pPr>
                <a:defRPr/>
              </a:pPr>
              <a:t>10/3/2025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8DC398-5201-4715-9A83-AA44120988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797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A26414-7942-48F4-BC0B-3AD5015AE257}" type="datetimeFigureOut">
              <a:rPr lang="en-US"/>
              <a:pPr>
                <a:defRPr/>
              </a:pPr>
              <a:t>10/3/2025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D77725-2342-4CF9-8A4A-853A2E6E46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736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CE005-0E08-4441-87C0-64CCBB0EF7D0}" type="datetimeFigureOut">
              <a:rPr lang="en-US"/>
              <a:pPr>
                <a:defRPr/>
              </a:pPr>
              <a:t>10/3/2025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4E5B67-F5FA-462F-8D05-EEC7B5E429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320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AB6EAB-15A3-43BB-B157-C8D789A96DBD}" type="datetimeFigureOut">
              <a:rPr lang="en-US"/>
              <a:pPr>
                <a:defRPr/>
              </a:pPr>
              <a:t>10/3/2025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C71F81-1A14-4739-98E3-A63DCFC339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23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Rectangle 2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AB663F-769C-48A4-A19B-F15A188B7659}" type="datetimeFigureOut">
              <a:rPr lang="en-US"/>
              <a:pPr>
                <a:defRPr/>
              </a:pPr>
              <a:t>10/3/2025</a:t>
            </a:fld>
            <a:endParaRPr lang="en-US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8D4267-0117-4C29-A297-1C52D69F22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991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40513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4040188" y="0"/>
            <a:ext cx="635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/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465138" y="6459538"/>
            <a:ext cx="2619375" cy="365125"/>
          </a:xfrm>
        </p:spPr>
        <p:txBody>
          <a:bodyPr/>
          <a:lstStyle>
            <a:lvl1pPr algn="l">
              <a:defRPr smtClean="0"/>
            </a:lvl1pPr>
          </a:lstStyle>
          <a:p>
            <a:pPr>
              <a:defRPr/>
            </a:pPr>
            <a:fld id="{DC15918A-95D0-41D6-A381-471ED947C01D}" type="datetimeFigureOut">
              <a:rPr lang="en-US"/>
              <a:pPr>
                <a:defRPr/>
              </a:pPr>
              <a:t>10/3/2025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538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C69E6D26-F467-434A-98AE-C46C42A22E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1959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0" y="4914900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8714E8-17B2-494E-8DB5-E36CEDF38E2E}" type="datetimeFigureOut">
              <a:rPr lang="en-US"/>
              <a:pPr>
                <a:defRPr/>
              </a:pPr>
              <a:t>10/3/2025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BD0E05-9EAB-42E4-8FBB-115602B999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291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125"/>
            <a:ext cx="12192000" cy="666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6963" y="287338"/>
            <a:ext cx="10058400" cy="144938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96963" y="1846263"/>
            <a:ext cx="10058400" cy="402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6963" y="6459538"/>
            <a:ext cx="24733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08C687E9-7CF7-4B8D-BA1A-6124A88FFD53}" type="datetimeFigureOut">
              <a:rPr lang="en-US"/>
              <a:pPr>
                <a:defRPr/>
              </a:pPr>
              <a:t>10/3/2025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75" y="6459538"/>
            <a:ext cx="48228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 cap="all" baseline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1238" y="6459538"/>
            <a:ext cx="1311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5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C7D0B870-754A-4ABC-9FE3-848F6DAC80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800" y="1738313"/>
            <a:ext cx="9966325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14" r:id="rId2"/>
    <p:sldLayoutId id="2147483720" r:id="rId3"/>
    <p:sldLayoutId id="2147483715" r:id="rId4"/>
    <p:sldLayoutId id="2147483716" r:id="rId5"/>
    <p:sldLayoutId id="2147483717" r:id="rId6"/>
    <p:sldLayoutId id="2147483721" r:id="rId7"/>
    <p:sldLayoutId id="2147483722" r:id="rId8"/>
    <p:sldLayoutId id="2147483723" r:id="rId9"/>
    <p:sldLayoutId id="2147483718" r:id="rId10"/>
    <p:sldLayoutId id="2147483724" r:id="rId11"/>
  </p:sldLayoutIdLst>
  <p:txStyles>
    <p:titleStyle>
      <a:lvl1pPr algn="l" rtl="0" fontAlgn="base">
        <a:lnSpc>
          <a:spcPct val="85000"/>
        </a:lnSpc>
        <a:spcBef>
          <a:spcPct val="0"/>
        </a:spcBef>
        <a:spcAft>
          <a:spcPct val="0"/>
        </a:spcAft>
        <a:defRPr sz="4800" kern="1200" spc="-50">
          <a:solidFill>
            <a:srgbClr val="404040"/>
          </a:solidFill>
          <a:latin typeface="+mj-lt"/>
          <a:ea typeface="+mj-ea"/>
          <a:cs typeface="+mj-cs"/>
        </a:defRPr>
      </a:lvl1pPr>
      <a:lvl2pPr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2pPr>
      <a:lvl3pPr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3pPr>
      <a:lvl4pPr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4pPr>
      <a:lvl5pPr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anose="020F0302020204030204" pitchFamily="34" charset="0"/>
        </a:defRPr>
      </a:lvl9pPr>
    </p:titleStyle>
    <p:bodyStyle>
      <a:lvl1pPr marL="90488" indent="-90488" algn="l" rtl="0" fontAlgn="base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404040"/>
          </a:solidFill>
          <a:latin typeface="+mn-lt"/>
          <a:ea typeface="+mn-ea"/>
          <a:cs typeface="+mn-cs"/>
        </a:defRPr>
      </a:lvl1pPr>
      <a:lvl2pPr marL="382588" indent="-182563" algn="l" rtl="0" fontAlgn="base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kern="1200">
          <a:solidFill>
            <a:srgbClr val="404040"/>
          </a:solidFill>
          <a:latin typeface="+mn-lt"/>
          <a:ea typeface="+mn-ea"/>
          <a:cs typeface="+mn-cs"/>
        </a:defRPr>
      </a:lvl2pPr>
      <a:lvl3pPr marL="566738" indent="-182563" algn="l" rtl="0" fontAlgn="base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749300" indent="-182563" algn="l" rtl="0" fontAlgn="base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rgbClr val="404040"/>
          </a:solidFill>
          <a:latin typeface="+mn-lt"/>
          <a:ea typeface="+mn-ea"/>
          <a:cs typeface="+mn-cs"/>
        </a:defRPr>
      </a:lvl4pPr>
      <a:lvl5pPr marL="931863" indent="-182563" algn="l" rtl="0" fontAlgn="base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096963" y="2736850"/>
            <a:ext cx="10113962" cy="822325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fa-IR" dirty="0" smtClean="0">
                <a:solidFill>
                  <a:schemeClr val="tx1"/>
                </a:solidFill>
                <a:cs typeface="B Titr" panose="00000700000000000000" pitchFamily="2" charset="-78"/>
              </a:rPr>
              <a:t>عنوان سخنرانی</a:t>
            </a:r>
            <a:endParaRPr lang="en-US" dirty="0">
              <a:solidFill>
                <a:schemeClr val="tx1"/>
              </a:solidFill>
              <a:cs typeface="B Titr" panose="00000700000000000000" pitchFamily="2" charset="-78"/>
            </a:endParaRPr>
          </a:p>
        </p:txBody>
      </p:sp>
      <p:sp>
        <p:nvSpPr>
          <p:cNvPr id="8196" name="Text Placeholder 6"/>
          <p:cNvSpPr>
            <a:spLocks noGrp="1"/>
          </p:cNvSpPr>
          <p:nvPr>
            <p:ph type="body" sz="half" idx="2"/>
          </p:nvPr>
        </p:nvSpPr>
        <p:spPr>
          <a:xfrm>
            <a:off x="1096963" y="4273550"/>
            <a:ext cx="10113962" cy="595313"/>
          </a:xfrm>
        </p:spPr>
        <p:txBody>
          <a:bodyPr/>
          <a:lstStyle/>
          <a:p>
            <a:pPr algn="ctr" rtl="1">
              <a:spcBef>
                <a:spcPct val="0"/>
              </a:spcBef>
            </a:pPr>
            <a:r>
              <a:rPr lang="fa-IR" smtClean="0">
                <a:solidFill>
                  <a:schemeClr val="tx1"/>
                </a:solidFill>
                <a:cs typeface="B Titr" panose="00000700000000000000" pitchFamily="2" charset="-78"/>
              </a:rPr>
              <a:t>نام نویسندگان: </a:t>
            </a:r>
            <a:endParaRPr lang="en-US" smtClean="0">
              <a:solidFill>
                <a:schemeClr val="tx1"/>
              </a:solidFill>
              <a:cs typeface="B Titr" panose="00000700000000000000" pitchFamily="2" charset="-78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76348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66800" y="1898650"/>
            <a:ext cx="10058400" cy="16891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fa-IR" sz="32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B Nazanin" panose="00000400000000000000" pitchFamily="2" charset="-78"/>
              </a:rPr>
              <a:t>پیشنهاد می شود از فونت 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US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 </a:t>
            </a:r>
            <a:r>
              <a:rPr lang="en-US" sz="40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Zar</a:t>
            </a:r>
            <a:r>
              <a:rPr lang="en-US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, B </a:t>
            </a:r>
            <a:r>
              <a:rPr lang="en-US" sz="40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Nazanin</a:t>
            </a:r>
            <a:r>
              <a:rPr lang="fa-I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fa-I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fa-IR" sz="36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B Nazanin" panose="00000400000000000000" pitchFamily="2" charset="-78"/>
              </a:rPr>
              <a:t>استفاده شود.</a:t>
            </a:r>
            <a:endParaRPr lang="en-US" sz="4400" dirty="0">
              <a:solidFill>
                <a:schemeClr val="tx1">
                  <a:lumMod val="75000"/>
                  <a:lumOff val="25000"/>
                </a:schemeClr>
              </a:solidFill>
              <a:cs typeface="B Nazanin" panose="00000400000000000000" pitchFamily="2" charset="-78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96963" y="2127738"/>
            <a:ext cx="10058400" cy="374125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76348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66800" y="1898650"/>
            <a:ext cx="10058400" cy="16891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fa-IR" sz="32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B Nazanin" panose="00000400000000000000" pitchFamily="2" charset="-78"/>
              </a:rPr>
              <a:t>پیشنهاد می شود از فونت 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US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 </a:t>
            </a:r>
            <a:r>
              <a:rPr lang="en-US" sz="40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Zar</a:t>
            </a:r>
            <a:r>
              <a:rPr lang="en-US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, B </a:t>
            </a:r>
            <a:r>
              <a:rPr lang="en-US" sz="40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Nazanin</a:t>
            </a:r>
            <a:r>
              <a:rPr lang="fa-I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fa-I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fa-IR" sz="36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B Nazanin" panose="00000400000000000000" pitchFamily="2" charset="-78"/>
              </a:rPr>
              <a:t>استفاده شود.</a:t>
            </a:r>
            <a:endParaRPr lang="en-US" sz="4400" dirty="0">
              <a:solidFill>
                <a:schemeClr val="tx1">
                  <a:lumMod val="75000"/>
                  <a:lumOff val="25000"/>
                </a:schemeClr>
              </a:solidFill>
              <a:cs typeface="B Nazanin" panose="00000400000000000000" pitchFamily="2" charset="-78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96963" y="2127738"/>
            <a:ext cx="10058400" cy="374125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763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8376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66800" y="1898650"/>
            <a:ext cx="10058400" cy="16891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fa-IR" sz="32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B Nazanin" panose="00000400000000000000" pitchFamily="2" charset="-78"/>
              </a:rPr>
              <a:t>پیشنهاد می شود از فونت 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US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 </a:t>
            </a:r>
            <a:r>
              <a:rPr lang="en-US" sz="40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Zar</a:t>
            </a:r>
            <a:r>
              <a:rPr lang="en-US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, B </a:t>
            </a:r>
            <a:r>
              <a:rPr lang="en-US" sz="40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Nazanin</a:t>
            </a:r>
            <a:r>
              <a:rPr lang="fa-I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fa-I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fa-IR" sz="36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B Nazanin" panose="00000400000000000000" pitchFamily="2" charset="-78"/>
              </a:rPr>
              <a:t>استفاده شود.</a:t>
            </a:r>
            <a:endParaRPr lang="en-US" sz="4400" dirty="0">
              <a:solidFill>
                <a:schemeClr val="tx1">
                  <a:lumMod val="75000"/>
                  <a:lumOff val="25000"/>
                </a:schemeClr>
              </a:solidFill>
              <a:cs typeface="B Nazanin" panose="00000400000000000000" pitchFamily="2" charset="-78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96963" y="2127738"/>
            <a:ext cx="10058400" cy="374125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763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50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66800" y="1898650"/>
            <a:ext cx="10058400" cy="16891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fa-IR" sz="32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B Nazanin" panose="00000400000000000000" pitchFamily="2" charset="-78"/>
              </a:rPr>
              <a:t>پیشنهاد می شود از فونت 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US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 </a:t>
            </a:r>
            <a:r>
              <a:rPr lang="en-US" sz="40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Zar</a:t>
            </a:r>
            <a:r>
              <a:rPr lang="en-US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, B </a:t>
            </a:r>
            <a:r>
              <a:rPr lang="en-US" sz="40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Nazanin</a:t>
            </a:r>
            <a:r>
              <a:rPr lang="fa-I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fa-I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fa-IR" sz="36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B Nazanin" panose="00000400000000000000" pitchFamily="2" charset="-78"/>
              </a:rPr>
              <a:t>استفاده شود.</a:t>
            </a:r>
            <a:endParaRPr lang="en-US" sz="4400" dirty="0">
              <a:solidFill>
                <a:schemeClr val="tx1">
                  <a:lumMod val="75000"/>
                  <a:lumOff val="25000"/>
                </a:schemeClr>
              </a:solidFill>
              <a:cs typeface="B Nazanin" panose="00000400000000000000" pitchFamily="2" charset="-78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96963" y="2127738"/>
            <a:ext cx="10058400" cy="374125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763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3477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61</TotalTime>
  <Words>25</Words>
  <Application>Microsoft Office PowerPoint</Application>
  <PresentationFormat>Widescreen</PresentationFormat>
  <Paragraphs>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B Nazanin</vt:lpstr>
      <vt:lpstr>B Titr</vt:lpstr>
      <vt:lpstr>Calibri</vt:lpstr>
      <vt:lpstr>Calibri Light</vt:lpstr>
      <vt:lpstr>Times New Roman</vt:lpstr>
      <vt:lpstr>Retrospect</vt:lpstr>
      <vt:lpstr>عنوان سخنرانی</vt:lpstr>
      <vt:lpstr>پیشنهاد می شود از فونت  B Zar , B Nazanin استفاده شود.</vt:lpstr>
      <vt:lpstr>پیشنهاد می شود از فونت  B Zar , B Nazanin استفاده شود.</vt:lpstr>
      <vt:lpstr>پیشنهاد می شود از فونت  B Zar , B Nazanin استفاده شود.</vt:lpstr>
      <vt:lpstr>پیشنهاد می شود از فونت  B Zar , B Nazanin استفاده شود.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عنوان سخنرانی</dc:title>
  <dc:creator>pars novin</dc:creator>
  <cp:lastModifiedBy>bahar44</cp:lastModifiedBy>
  <cp:revision>6</cp:revision>
  <dcterms:created xsi:type="dcterms:W3CDTF">2019-10-11T18:43:35Z</dcterms:created>
  <dcterms:modified xsi:type="dcterms:W3CDTF">2025-10-03T18:55:08Z</dcterms:modified>
</cp:coreProperties>
</file>